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6" y="329565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Steganography of Encrypted Messages inside Valid QR Codes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26189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explores a novel approach to enhancing QR code security by integrating Advanced Encryption Standard (AES) encryption with steganographic techniques. By embedding encrypted data within QR codes, this method provides a robust layer of protection against unauthorized access.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By:-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Navoneel Mondal (21BCE1217)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Kaustuv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Mishra (21BCE1768)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Kavish Paul (21BCE1539)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8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338" y="3676650"/>
            <a:ext cx="5228273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Improvements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0338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6558" y="4890968"/>
            <a:ext cx="26218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Payload Optimization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36558" y="5345668"/>
            <a:ext cx="3718441" cy="182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Optimizing the system to handle larger encrypted messages without compromising QR code readability or requiring significant changes to the code's visual representation.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19819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6039" y="4890968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GUI Development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56039" y="5345668"/>
            <a:ext cx="3718441" cy="182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Creating a user-friendly graphical user interface (GUI) for a wider range of users, offering an intuitive and accessible experience for encoding, decoding, and managing QR codes.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9300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5520" y="4890968"/>
            <a:ext cx="2601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Adaptive Techniques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75520" y="5345668"/>
            <a:ext cx="3718441" cy="182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Exploring adaptive techniques that dynamically adjust the embedding and decryption methods based on environmental conditions, improving resilience against noise and distortion.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2489" y="3758565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2489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8230" y="5202555"/>
            <a:ext cx="12287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3184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Vulnerable Data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3184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QR codes lack inherent security features, leaving sensitive data vulnerable to interception and manipulation.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6370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7345" y="5202555"/>
            <a:ext cx="19228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7065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Breach Risk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7065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QR codes are widely used for transactions, login credentials, and other sensitive information, making security a critical concern.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251" y="5089684"/>
            <a:ext cx="554355" cy="55435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060" y="5202555"/>
            <a:ext cx="19061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0947" y="5089684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Usability Challenges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0947" y="5579745"/>
            <a:ext cx="3336846" cy="1971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Balancing security with usability is crucial to ensure user adoption and prevent complex procedures from hindering the convenience of QR codes.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432" y="619482"/>
            <a:ext cx="5006102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Abstract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11091" y="1583174"/>
            <a:ext cx="30480" cy="6029087"/>
          </a:xfrm>
          <a:prstGeom prst="roundRect">
            <a:avLst>
              <a:gd name="adj" fmla="val 310425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49276" y="2074664"/>
            <a:ext cx="788432" cy="30480"/>
          </a:xfrm>
          <a:prstGeom prst="roundRect">
            <a:avLst>
              <a:gd name="adj" fmla="val 310425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72907" y="1836539"/>
            <a:ext cx="506849" cy="50684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074" y="1939766"/>
            <a:ext cx="11239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65296" y="1808440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65296" y="2256353"/>
            <a:ext cx="5990273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Sensitive data is encrypted using AES with a user-defined key, rendering the information unreadable without the correct key.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9276" y="3919180"/>
            <a:ext cx="788432" cy="30480"/>
          </a:xfrm>
          <a:prstGeom prst="roundRect">
            <a:avLst>
              <a:gd name="adj" fmla="val 310425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72907" y="3681055"/>
            <a:ext cx="506849" cy="50684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8404" y="3784283"/>
            <a:ext cx="17573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65296" y="3652957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Steganography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65296" y="4100870"/>
            <a:ext cx="5990273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encrypted data is then hidden within the QR code's visual structure using steganographic techniques, making it invisible to the naked eye.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9276" y="6124099"/>
            <a:ext cx="788432" cy="30480"/>
          </a:xfrm>
          <a:prstGeom prst="roundRect">
            <a:avLst>
              <a:gd name="adj" fmla="val 310425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72907" y="5885974"/>
            <a:ext cx="506849" cy="506849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9237" y="5989201"/>
            <a:ext cx="17418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65296" y="5857875"/>
            <a:ext cx="288750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Decoding &amp; Decryption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65296" y="6305788"/>
            <a:ext cx="5990273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Upon scanning, the hidden data is extracted and decrypted using the same key, revealing the original message while ensuring its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84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338" y="3676650"/>
            <a:ext cx="508170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Motivation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0338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6558" y="4890968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Growing Reliance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36558" y="5345668"/>
            <a:ext cx="3718441" cy="1463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QR codes are increasingly integrated into daily life, from payments and access control to authentication and data sharing.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19819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6039" y="4890968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Security Risk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56039" y="5345668"/>
            <a:ext cx="3718441" cy="182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widespread use of QR codes demands secure data transmission to prevent unauthorized access, manipulation, and potential data breaches.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9300" y="4654748"/>
            <a:ext cx="4190881" cy="2756535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5520" y="4890968"/>
            <a:ext cx="25407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Simple Solution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75520" y="5345668"/>
            <a:ext cx="3718441" cy="1829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provides a straightforward yet effective method to secure sensitive data embedded within QR codes, offering a practical solution to a growing security concern.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6745"/>
            <a:ext cx="5060037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Approach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1600676"/>
            <a:ext cx="1138476" cy="20007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6832" y="182832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76832" y="2281118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Messages are encrypted using the Advanced Encryption Standard (AES) algorithm, a robust and widely used symmetric encryption method.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85" y="3601403"/>
            <a:ext cx="1138476" cy="20007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6832" y="3829050"/>
            <a:ext cx="255567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QR Code Generation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76832" y="4281845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encrypted data is then embedded into a QR code using steganographic techniques, effectively hiding the encrypted message within the code's visual structure.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602129"/>
            <a:ext cx="1138476" cy="20007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6832" y="5829776"/>
            <a:ext cx="291917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Decoding &amp; Decryption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76832" y="6282571"/>
            <a:ext cx="6070282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QR code is scanned to extract the hidden encrypted data, which is then decrypted using the same key used for encryption, revealing the original message.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32177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was chosen for its ease of use, extensive libraries, and widespread accessibility for developers.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Encryption Module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pycryptodome library provides efficient and secure AES encryption and decryption capabilities.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QR Code Module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qrcode library is used to generate QR codes, while opencv-python facilitates image processing for steganographic embedding.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63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73" y="199073"/>
            <a:ext cx="3782854" cy="25881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7451" y="3424238"/>
            <a:ext cx="3539371" cy="442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Flow Diagram</a:t>
            </a:r>
            <a:endParaRPr lang="en-US" sz="2750" dirty="0"/>
          </a:p>
        </p:txBody>
      </p:sp>
      <p:sp>
        <p:nvSpPr>
          <p:cNvPr id="5" name="Shape 1"/>
          <p:cNvSpPr/>
          <p:nvPr/>
        </p:nvSpPr>
        <p:spPr>
          <a:xfrm>
            <a:off x="557451" y="4105513"/>
            <a:ext cx="13515499" cy="3703320"/>
          </a:xfrm>
          <a:prstGeom prst="roundRect">
            <a:avLst>
              <a:gd name="adj" fmla="val 18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565071" y="4113133"/>
            <a:ext cx="13500259" cy="461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724257" y="421624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478197" y="421624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inputs a message and a secret key.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65071" y="4574143"/>
            <a:ext cx="13500259" cy="461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24257" y="467725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78197" y="467725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message is encrypted using AES with the provided key.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565071" y="5035153"/>
            <a:ext cx="13500259" cy="461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724257" y="513826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3.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478197" y="513826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encrypted data is embedded into a QR code using steganographic techniques.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565071" y="5496163"/>
            <a:ext cx="13500259" cy="461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724257" y="559927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4.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478197" y="559927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generated QR code is displayed or saved.</a:t>
            </a:r>
            <a:endParaRPr lang="en-US" sz="1250" dirty="0"/>
          </a:p>
        </p:txBody>
      </p:sp>
      <p:sp>
        <p:nvSpPr>
          <p:cNvPr id="18" name="Shape 14"/>
          <p:cNvSpPr/>
          <p:nvPr/>
        </p:nvSpPr>
        <p:spPr>
          <a:xfrm>
            <a:off x="565071" y="5957173"/>
            <a:ext cx="13500259" cy="461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24257" y="606028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5.</a:t>
            </a:r>
            <a:endParaRPr lang="en-US" sz="1250" dirty="0"/>
          </a:p>
        </p:txBody>
      </p:sp>
      <p:sp>
        <p:nvSpPr>
          <p:cNvPr id="20" name="Text 16"/>
          <p:cNvSpPr/>
          <p:nvPr/>
        </p:nvSpPr>
        <p:spPr>
          <a:xfrm>
            <a:off x="7478197" y="606028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QR code is scanned by a receiver.</a:t>
            </a:r>
            <a:endParaRPr lang="en-US" sz="1250" dirty="0"/>
          </a:p>
        </p:txBody>
      </p:sp>
      <p:sp>
        <p:nvSpPr>
          <p:cNvPr id="21" name="Shape 17"/>
          <p:cNvSpPr/>
          <p:nvPr/>
        </p:nvSpPr>
        <p:spPr>
          <a:xfrm>
            <a:off x="565071" y="6418183"/>
            <a:ext cx="13500259" cy="461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724257" y="652129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6.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7478197" y="652129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encrypted data is extracted from the QR code.</a:t>
            </a:r>
            <a:endParaRPr lang="en-US" sz="1250" dirty="0"/>
          </a:p>
        </p:txBody>
      </p:sp>
      <p:sp>
        <p:nvSpPr>
          <p:cNvPr id="24" name="Shape 20"/>
          <p:cNvSpPr/>
          <p:nvPr/>
        </p:nvSpPr>
        <p:spPr>
          <a:xfrm>
            <a:off x="565071" y="6879193"/>
            <a:ext cx="13500259" cy="461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724257" y="698230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7.</a:t>
            </a:r>
            <a:endParaRPr lang="en-US" sz="1250" dirty="0"/>
          </a:p>
        </p:txBody>
      </p:sp>
      <p:sp>
        <p:nvSpPr>
          <p:cNvPr id="26" name="Text 22"/>
          <p:cNvSpPr/>
          <p:nvPr/>
        </p:nvSpPr>
        <p:spPr>
          <a:xfrm>
            <a:off x="7478197" y="698230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data is decrypted using the same secret key.</a:t>
            </a:r>
            <a:endParaRPr lang="en-US" sz="1250" dirty="0"/>
          </a:p>
        </p:txBody>
      </p:sp>
      <p:sp>
        <p:nvSpPr>
          <p:cNvPr id="27" name="Shape 23"/>
          <p:cNvSpPr/>
          <p:nvPr/>
        </p:nvSpPr>
        <p:spPr>
          <a:xfrm>
            <a:off x="565071" y="7340203"/>
            <a:ext cx="13500259" cy="461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724257" y="744331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8.</a:t>
            </a:r>
            <a:endParaRPr lang="en-US" sz="1250" dirty="0"/>
          </a:p>
        </p:txBody>
      </p:sp>
      <p:sp>
        <p:nvSpPr>
          <p:cNvPr id="29" name="Text 25"/>
          <p:cNvSpPr/>
          <p:nvPr/>
        </p:nvSpPr>
        <p:spPr>
          <a:xfrm>
            <a:off x="7478197" y="7443311"/>
            <a:ext cx="642794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original message is recovered.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237" y="605552"/>
            <a:ext cx="4776668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Literature Review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37" y="1525072"/>
            <a:ext cx="537329" cy="5373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237" y="2277308"/>
            <a:ext cx="317480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Steganography Techniques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2237" y="2704743"/>
            <a:ext cx="3658553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Numerous methods exist to conceal information within various mediums, including images, videos, and QR codes, making it difficult to detect.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211" y="1525072"/>
            <a:ext cx="537329" cy="5373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3211" y="2277308"/>
            <a:ext cx="251210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QR Codes as Medium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33211" y="2704743"/>
            <a:ext cx="365855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QR codes inherently contain redundant information, making them suitable for data embedding through steganographic techniques without significantly impacting their readability.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37" y="5068848"/>
            <a:ext cx="537329" cy="5373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237" y="5821085"/>
            <a:ext cx="260615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Encryption Integration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52237" y="6248519"/>
            <a:ext cx="3658553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Combining AES encryption with steganography provides a dual-layer security approach, ensuring both data confidentiality and hidden transmission.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211" y="5068848"/>
            <a:ext cx="537329" cy="5373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3211" y="5821085"/>
            <a:ext cx="238827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733211" y="6248519"/>
            <a:ext cx="3658553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Balancing data payload size, QR code readability, and robustness against noise and distortion is a crucial aspect of effective implementation.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4" y="900708"/>
            <a:ext cx="4999553" cy="64280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7914" y="1125260"/>
            <a:ext cx="4795361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 and Discussion</a:t>
            </a:r>
            <a:endParaRPr lang="en-US" sz="3400" dirty="0"/>
          </a:p>
        </p:txBody>
      </p:sp>
      <p:sp>
        <p:nvSpPr>
          <p:cNvPr id="5" name="Shape 1"/>
          <p:cNvSpPr/>
          <p:nvPr/>
        </p:nvSpPr>
        <p:spPr>
          <a:xfrm>
            <a:off x="6167914" y="2177177"/>
            <a:ext cx="438031" cy="43803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38292" y="2266355"/>
            <a:ext cx="97155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00612" y="2177177"/>
            <a:ext cx="2536269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Encryption Performance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800612" y="2564368"/>
            <a:ext cx="3160514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AES consistently encrypts messages of varying sizes efficiently, with stable and predictable processing times regardless of message length.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5793" y="2177177"/>
            <a:ext cx="438031" cy="43803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298787" y="2266355"/>
            <a:ext cx="15192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788491" y="2177177"/>
            <a:ext cx="2944892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Steganographic Embedding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10788491" y="2564368"/>
            <a:ext cx="3160514" cy="1869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implementation successfully embeds encrypted data into QR codes with varying levels of density, maintaining readability for low-density codes while accommodating larger payloads in high-density codes.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167914" y="4847511"/>
            <a:ext cx="438031" cy="43803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11622" y="4936688"/>
            <a:ext cx="15061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6800612" y="4847511"/>
            <a:ext cx="2770227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Stability &amp; Error Tolerance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6800612" y="5234702"/>
            <a:ext cx="3160514" cy="1869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demonstrates resilience to common disturbances, such as scratches, blurring, and occlusion, ensuring data integrity and readability even under imperfect scanning conditions.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10155793" y="4847511"/>
            <a:ext cx="438031" cy="43803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295692" y="4936688"/>
            <a:ext cx="158115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10788491" y="4847511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Usability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10788491" y="5234702"/>
            <a:ext cx="3160514" cy="155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current implementation provides a command-line interface (CLI) for technical users, but a graphical user interface (GUI) is recommended for wider accessibility and user-friendliness.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851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Navoneel Mondal</cp:lastModifiedBy>
  <cp:revision>2</cp:revision>
  <dcterms:created xsi:type="dcterms:W3CDTF">2024-11-22T10:20:08Z</dcterms:created>
  <dcterms:modified xsi:type="dcterms:W3CDTF">2024-11-22T10:28:22Z</dcterms:modified>
</cp:coreProperties>
</file>